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Numa dessas procrastinadas da vida...procurando algo de interessante, achei o canal do “Pagar.me” no YouTube.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 um dos vídeos deles, me levou a conhecer o Tim Urban!! Formado em Harvard, escritor, ilustrador e pesquisador sobre Procrastinação!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Tem um TED com quase 16 MM de views até o dia de hoje, traduzido para 41 idiomas… quer dizer, cara é muito bom!!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Daí achei legal trazer isso pra vocês! Uma parceria entre o blog dele, o Wait But Why, que dentre outros feitos, foi convidado pelo cara da Tesla para escrever a história dele...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Alguém poderia ler por favor?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Mentira… é basicamente enrolar pra fazer alguma coisa….é considerado normal, mas pode extrapolar alguns limites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vezes, podemos confundir esse carinha ai...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 hoje, eu basicamente pensei: vou fazer tudo num dia só… e boa, fico o resto do tempo sussa…. Não consegui, e decidir me planejar fazendo um pouquinho todo dia...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Resultado...e daí o Tim Urban fez um super estudo, na super universidade dele, com super equipamentos… e escaneou o cérebro de um procrastinador e de um não procrastinador.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Temos aqui o Rational Decision Maker… quem é que toma decisões corretas na vida, que levanta pra vir trabalhar, que não gasta todo o dinheiro com games, ou comida… ele não é uma criança pensa no futuro… consegue ver a big-picture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Um procrastinador, todos nós, temos um IGM! Um macaquinho bonitinho… que começa a atrapalhar...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Tudo vai bem, até que...vc decide fazer alguma coisa de útil.. Trabalhar na sua tarefa...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 o macaquinho decide te levar para uma espiral no youtube, onde vc inicia vendo vídeos de como a terra atrai os metais e termina vendo uma entrevista com a mãe do Justin Biber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Bá...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Final...vc perdeu o controle da sua vida...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Instant Gratification Monkey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Não lembra do passado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Desconhece o futuro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E só pensa em coisas fáceis e divertidas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Pensem num macaco mesmo… ele não sabe nada sobre o futuro, não consegue ver a bigpicture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Rational Decision Maker: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Faz planos de longo prazo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Consegue enxergar a “big picture”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Faz coisas que fazem sentido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vezes tem um overlap: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Jantar com a família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Passear no Parque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Coisas importantes porém divertidas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Muitas vezes, o monkey, domina completamente o cérebro do Procastinador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Dark Playground: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Dormir antes de começar uma tarefa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Assistir vídeos no youtube em vez de escrever um trabalho, tomar sorvete antes de começar a escrever um artigo… ou decide dormir um pouquinho antes de começar a tarefa, e no final termina dormindo 8 horas...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Ideia </a:t>
            </a:r>
            <a:r>
              <a:rPr lang="en"/>
              <a:t>despretensiosa</a:t>
            </a:r>
          </a:p>
          <a:p>
            <a:pPr indent="-298450" lvl="0" marL="457200" rtl="0">
              <a:spcBef>
                <a:spcPts val="0"/>
              </a:spcBef>
              <a:buChar char="-"/>
            </a:pPr>
            <a:r>
              <a:rPr lang="en"/>
              <a:t>Mais entre o time de front mesmo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Esse é o parque das aflições… vc faz as coisas legais, porém com aquela tristeza, sensação ruim de não ter feito o que precisava ser feito...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Ás vezes precisamos fazer coisas que não são divertidas e fáceis, mas que fazem sentido: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Fazer um trabalho de faculdade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27272"/>
              <a:buChar char="-"/>
            </a:pPr>
            <a:r>
              <a:rPr lang="en">
                <a:solidFill>
                  <a:schemeClr val="dk1"/>
                </a:solidFill>
              </a:rPr>
              <a:t>Entregar um projeto no tarbalho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Como o procastinador faz este tipo de coisa?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É o “anjo da guarda” do procastinador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Fica dormindo a maior parte do tempo...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 quando o deadline chega perto, ele acorda todo monstruoso assim...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 dá uma travada no sistema todo… e o macaquinho??? O q faz??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Sai correndo… e vc assume o controle da sua vida…. Isso explica um doutorando que fica 6 meses enrolando para escrever sua tese e nas duas últimas semanas trabalha igual um louco...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Esse é o diagrama de uma tarefa, segundo o Tim Urban… aqui temos o dark playground, dark woods, que é a execução da sua tarefa… happy playground… que é quando vc termina a sua tarefa e vai relaxar….e tem o flow, que é quando vc decola na tarefa e nem pensa em relaxar… aqui coisas grandes acontecem...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Esse é o caminho feliz… quando o decision maker está domindo...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Mas na maior parte dos cenários, o procrastinador não consegue nem iniciar...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 fica enrolando durante a tarefa… ele até entra, mas sai….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Pessoal curtiu a ideia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Aqui é quando ele entra pq o panic monster acordou ele...daí ele termina em uma ilha chamada mixed feelings park… ou seja, vc fica com uma sensação de trabalho “meia -boca”..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 começar é sempre mais dificil… é parte que o macaquinho não consegue ver o benefício da tarefa… e o dark playground é muito tentador… ele fica tentando trabalhar… porém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Daí ele quer sair da tarefa… e vc tem que segurar ele pelo rabo...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 ponto de virada é quando vc chega num lugar chamado “Tipping point”... ou seja, vc sai da borda do dark playground… 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Daí o macaco consegue ver o futuro, o benefício daquela tarefa...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Daí vão surgindo bananinhas de auto-estima pro macaco… ou seja, vc vai ficando feliz e a sensação é muito boa de execução…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Querendo ou não, o panic monster expulsou o macaquinho… ou seja, vc consegue executar suas tarefas…. O MAIOR problema está quando vc tem tarefas que o panic monster não acorda...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Como por exemplo: iniciar uma nova carreira, aprender a programar… e tbm uma das causas de um ciclo vicioso é a auto-estima baixa… e vc coleciona frustrações… ou seja, as tarefas que tem prazo, vc consegue se resolver…. Porém, as tarefas que não tem prazo, não são executadas e vc coleciona fracassos… vc não realiza seus sonhos  e nada acontece… e vc fica triste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Alguém pode me dizer o que é este quadro?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É um calendário de semanas para uma vida de 90 anos… ou seja, cada semana que passa, uma caixinha dessas some e vc não realizou a sua vida… não foi o dono da sua vida...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 evitar isso… evite planejar tarefas muito genericamente… como “aprender a programar”, “aprender a cozinhar alguma coisa…” ou pensar abstratamente em uma nova carreira… o macaquinho adora isso!! Ele ama isso de verdade!! Pq sabe que nada será feito!!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Primeiro meetup em 9 de agosto!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Igual construir uma casa… que é uma combinação de várias tarefas pequenas, até vc chegar em uma casa...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 mesmo para um negócio...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Aqui: criar um repositório no GitHub (na hora) e criar um APP no heroku, também na hora!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Vincular o projeto ao APP e configurar a integração contínua.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Muito feliz!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Teve pizza!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Adesão de gente do front, arquitetura, ALM, projetos, QA e marketing!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Ok, chegou a minha vez!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66.png"/><Relationship Id="rId6" Type="http://schemas.openxmlformats.org/officeDocument/2006/relationships/image" Target="../media/image32.png"/><Relationship Id="rId7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ted.com/talks/tim_urban_inside_the_mind_of_a_master_procrastinator?language=pt-br" TargetMode="External"/><Relationship Id="rId4" Type="http://schemas.openxmlformats.org/officeDocument/2006/relationships/hyperlink" Target="https://waitbutwhy.com/2013/10/why-procrastinators-procrastinate.html" TargetMode="External"/><Relationship Id="rId5" Type="http://schemas.openxmlformats.org/officeDocument/2006/relationships/hyperlink" Target="https://waitbutwhy.com/2013/11/how-to-beat-procrastination.html" TargetMode="External"/><Relationship Id="rId6" Type="http://schemas.openxmlformats.org/officeDocument/2006/relationships/hyperlink" Target="https://www.youtube.com/watch?v=tMuU6fViaS8" TargetMode="External"/><Relationship Id="rId7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1" Type="http://schemas.openxmlformats.org/officeDocument/2006/relationships/image" Target="../media/image12.png"/><Relationship Id="rId10" Type="http://schemas.openxmlformats.org/officeDocument/2006/relationships/image" Target="../media/image14.png"/><Relationship Id="rId12" Type="http://schemas.openxmlformats.org/officeDocument/2006/relationships/image" Target="../media/image15.png"/><Relationship Id="rId9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0" y="-25"/>
            <a:ext cx="91440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Procrastinadores, 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programação e você.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88" y="152400"/>
            <a:ext cx="83792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0" y="0"/>
            <a:ext cx="9144000" cy="50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b="1" i="1" lang="en" sz="2400">
                <a:solidFill>
                  <a:srgbClr val="FFFFFF"/>
                </a:solidFill>
              </a:rPr>
              <a:t>Tim Urban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088" y="152400"/>
            <a:ext cx="623381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x="5095975" y="3582375"/>
            <a:ext cx="10458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0" y="0"/>
            <a:ext cx="9144000" cy="50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FFFFFF"/>
                </a:highlight>
              </a:rPr>
              <a:t>Por que procrastinadores procrastinam?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i="1" lang="en" sz="2400">
                <a:solidFill>
                  <a:schemeClr val="dk1"/>
                </a:solidFill>
              </a:rPr>
              <a:t>By Tim Urban feat. Daniel Lopes </a:t>
            </a:r>
            <a:r>
              <a:rPr b="1" i="1" lang="en" sz="1200">
                <a:solidFill>
                  <a:schemeClr val="dk1"/>
                </a:solidFill>
              </a:rPr>
              <a:t>(uhuu)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663" y="1071537"/>
            <a:ext cx="4654016" cy="130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400" y="1492814"/>
            <a:ext cx="1199925" cy="4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6126325" y="1492000"/>
            <a:ext cx="722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+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23368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pro·cras·ti·na·ção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(latim </a:t>
            </a:r>
            <a:r>
              <a:rPr i="1" lang="en" sz="1000">
                <a:solidFill>
                  <a:srgbClr val="333333"/>
                </a:solidFill>
                <a:highlight>
                  <a:srgbClr val="FFFFFF"/>
                </a:highlight>
              </a:rPr>
              <a:t>procrastinatio, -onis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)</a:t>
            </a:r>
          </a:p>
          <a:p>
            <a:pPr indent="23368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Empurrar com a barriga, inventar uma desculpa para tudo, botar a culpa dos seus fracassos nos outros.</a:t>
            </a:r>
          </a:p>
          <a:p>
            <a:pPr indent="23368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Enfim, não fazer p*** nenhuma e ainda assim achar que merece algo em troca.</a:t>
            </a:r>
          </a:p>
          <a:p>
            <a:pPr indent="23368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23368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pro·cras·ti·na·ção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(latim </a:t>
            </a:r>
            <a:r>
              <a:rPr i="1" lang="en" sz="1000">
                <a:solidFill>
                  <a:srgbClr val="333333"/>
                </a:solidFill>
                <a:highlight>
                  <a:srgbClr val="FFFFFF"/>
                </a:highlight>
              </a:rPr>
              <a:t>procrastinatio, -onis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)</a:t>
            </a:r>
          </a:p>
          <a:p>
            <a:pPr indent="45720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é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o ato de adiar algo ou prolongar uma situação para ser resolvida depois. A procrastinação é um comportamento considerado normal ao ser humano, no  entanto pode ser muito prejudicial quando começa a impedir o funcionamento de rotinas pessoais ou profissionais.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803" y="742000"/>
            <a:ext cx="2100400" cy="365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type="ctrTitle"/>
          </p:nvPr>
        </p:nvSpPr>
        <p:spPr>
          <a:xfrm>
            <a:off x="0" y="-25"/>
            <a:ext cx="9144000" cy="314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Às vezes pode ser confundido com um personagem ai...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chegou a minha vez!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8.52.37 AM.png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73" y="883025"/>
            <a:ext cx="6397450" cy="39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ctrTitle"/>
          </p:nvPr>
        </p:nvSpPr>
        <p:spPr>
          <a:xfrm>
            <a:off x="0" y="-25"/>
            <a:ext cx="9144000" cy="314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Plano perfeito!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chegou a minha vez!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ctrTitle"/>
          </p:nvPr>
        </p:nvSpPr>
        <p:spPr>
          <a:xfrm>
            <a:off x="0" y="-25"/>
            <a:ext cx="9144000" cy="371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Vida real!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chegou a minha vez!</a:t>
            </a:r>
          </a:p>
        </p:txBody>
      </p:sp>
      <p:pic>
        <p:nvPicPr>
          <p:cNvPr descr="Screen Shot 2017-10-29 at 8.54.02 AM.png"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525" y="705500"/>
            <a:ext cx="6268975" cy="39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8.56.22 AM.png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075" y="152400"/>
            <a:ext cx="71898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0" y="-25"/>
            <a:ext cx="91440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disclaimer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8.57.12 AM.pn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775" y="152400"/>
            <a:ext cx="714246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8.59.10 AM.png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3" y="171450"/>
            <a:ext cx="8601075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9.41.16 AM.png" id="179" name="Shape 179"/>
          <p:cNvPicPr preferRelativeResize="0"/>
          <p:nvPr/>
        </p:nvPicPr>
        <p:blipFill rotWithShape="1">
          <a:blip r:embed="rId3">
            <a:alphaModFix/>
          </a:blip>
          <a:srcRect b="10506" l="0" r="0" t="0"/>
          <a:stretch/>
        </p:blipFill>
        <p:spPr>
          <a:xfrm>
            <a:off x="719888" y="512800"/>
            <a:ext cx="7704226" cy="4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11.04.19 AM.png" id="184" name="Shape 184"/>
          <p:cNvPicPr preferRelativeResize="0"/>
          <p:nvPr/>
        </p:nvPicPr>
        <p:blipFill rotWithShape="1">
          <a:blip r:embed="rId3">
            <a:alphaModFix/>
          </a:blip>
          <a:srcRect b="9395" l="0" r="0" t="0"/>
          <a:stretch/>
        </p:blipFill>
        <p:spPr>
          <a:xfrm>
            <a:off x="352888" y="379738"/>
            <a:ext cx="8438225" cy="438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11.05.45 AM.png" id="189" name="Shape 189"/>
          <p:cNvPicPr preferRelativeResize="0"/>
          <p:nvPr/>
        </p:nvPicPr>
        <p:blipFill rotWithShape="1">
          <a:blip r:embed="rId3">
            <a:alphaModFix/>
          </a:blip>
          <a:srcRect b="10762" l="0" r="0" t="0"/>
          <a:stretch/>
        </p:blipFill>
        <p:spPr>
          <a:xfrm>
            <a:off x="521225" y="412850"/>
            <a:ext cx="8101552" cy="43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12.15.23 PM.png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13" y="152400"/>
            <a:ext cx="749218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12.16.18 PM.png"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638" y="152400"/>
            <a:ext cx="71027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12.16.50 PM.png"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663" y="152400"/>
            <a:ext cx="63766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288" y="324475"/>
            <a:ext cx="6491424" cy="449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236" y="337037"/>
            <a:ext cx="6273525" cy="446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0" y="-25"/>
            <a:ext cx="91440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"Time, vamos fazer um esqueminha de meetups?"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i="1" lang="en" sz="2400"/>
              <a:t>Lopes, Daniel - se achando o liderzão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712" y="783237"/>
            <a:ext cx="5286576" cy="357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088" y="756713"/>
            <a:ext cx="4169824" cy="36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888" y="583175"/>
            <a:ext cx="6122225" cy="39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298" y="692823"/>
            <a:ext cx="6115400" cy="37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050" y="601013"/>
            <a:ext cx="6089900" cy="39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815" y="726675"/>
            <a:ext cx="6132376" cy="36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50" y="457913"/>
            <a:ext cx="5636901" cy="42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w_d (1).gif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619" y="1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12.36.40 PM.png"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825" y="152400"/>
            <a:ext cx="65123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399" y="0"/>
            <a:ext cx="5173126" cy="29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447" y="2470300"/>
            <a:ext cx="4752349" cy="2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75" y="66825"/>
            <a:ext cx="32664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12.58.24 PM.png"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638" y="152400"/>
            <a:ext cx="639073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450" y="1501825"/>
            <a:ext cx="3255100" cy="29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0" y="1273500"/>
            <a:ext cx="91440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Uma das causas (psicologicamente falando):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Auto-estima baixa;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Certeza de fracasso no final;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0" y="0"/>
            <a:ext cx="91440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Dois tipos de procrastinação: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Aquelas que tem prazos! (Para essas, nós temos o Panic Monster)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Aquelas que não temos prazo (como iniciar uma nova carreira, aprender a programar, sair de um relacionamento que não funciona mais, visitar sua família, desenvolver uma start-up)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475" y="152400"/>
            <a:ext cx="74870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463" y="152400"/>
            <a:ext cx="700506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5922975" y="2372100"/>
            <a:ext cx="386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/>
              <a:t>Planejamento do fracasso: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Ganhar mais conhecimento;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Fazer melhorias em casa;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Ter uma idéia para um novo livro;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Aprender a programar;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Planejar uma viagem com amigos;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Aprender a cozinhar comida asiática;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00"/>
              <a:t>Pensar em uma nova carreira;</a:t>
            </a:r>
          </a:p>
          <a:p>
            <a:pPr indent="-304800" lvl="0" marL="457200" rtl="0">
              <a:spcBef>
                <a:spcPts val="0"/>
              </a:spcBef>
              <a:buSzPct val="100000"/>
              <a:buChar char="●"/>
            </a:pPr>
            <a:r>
              <a:rPr lang="en" sz="1200"/>
              <a:t>E etc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0" l="0" r="0" t="20911"/>
          <a:stretch/>
        </p:blipFill>
        <p:spPr>
          <a:xfrm>
            <a:off x="1346200" y="848312"/>
            <a:ext cx="6451600" cy="38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0" y="0"/>
            <a:ext cx="91440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No dia 09 de agosto/2017, o Marcos foi o primeiro a apresentar!</a:t>
            </a:r>
          </a:p>
        </p:txBody>
      </p:sp>
      <p:sp>
        <p:nvSpPr>
          <p:cNvPr id="76" name="Shape 76"/>
          <p:cNvSpPr/>
          <p:nvPr/>
        </p:nvSpPr>
        <p:spPr>
          <a:xfrm rot="2033900">
            <a:off x="5302626" y="930430"/>
            <a:ext cx="1442119" cy="72438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29 at 12.24.43 PM.png"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623388"/>
            <a:ext cx="643890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0" y="0"/>
            <a:ext cx="9144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Umas das tarefas do fracasso: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0" y="0"/>
            <a:ext cx="9144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Você pode converter nisto: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138" y="639200"/>
            <a:ext cx="4295724" cy="32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0" y="4164525"/>
            <a:ext cx="9144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  <a:t>O planejamento efetivo transforma um item assustador em uma série</a:t>
            </a:r>
            <a:b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</a:rPr>
              <a:t>de tarefas pequenas, claras e gerenciáveis.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297" y="710588"/>
            <a:ext cx="6495399" cy="37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0" y="0"/>
            <a:ext cx="91440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Construir uma casa: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Todos temos esse sonho, mas nunca pensamos no martelo e na serra! Só na casa pronta!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152" y="842463"/>
            <a:ext cx="5533700" cy="34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0" y="0"/>
            <a:ext cx="91440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Construir um negócio: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Muitos de nós podemos ter esse sonho. Mas nunca, absolutamente nunca, ninguém diz o quanto isso é doloroso e exige esforço mental e físico.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ctrTitle"/>
          </p:nvPr>
        </p:nvSpPr>
        <p:spPr>
          <a:xfrm>
            <a:off x="0" y="-25"/>
            <a:ext cx="91440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Aprender a programar </a:t>
            </a:r>
            <a:r>
              <a:rPr b="1" lang="en" sz="2400"/>
              <a:t>não </a:t>
            </a:r>
            <a:r>
              <a:rPr lang="en" sz="2400"/>
              <a:t>é simplesmente dizer: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Daqui a</a:t>
            </a:r>
            <a:r>
              <a:rPr b="1" lang="en" sz="2400"/>
              <a:t> 3 meses </a:t>
            </a:r>
            <a:r>
              <a:rPr lang="en" sz="2400"/>
              <a:t>estarei programando muito.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“Serei o novo Mark Zuckerberg!”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É ser um pouco mais específico, como: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00" y="1904375"/>
            <a:ext cx="2593756" cy="10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150" y="3607488"/>
            <a:ext cx="1875257" cy="114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450" y="280125"/>
            <a:ext cx="3070425" cy="10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235550" y="438350"/>
            <a:ext cx="9642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1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35550" y="1939225"/>
            <a:ext cx="1308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/>
              <a:t>2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235550" y="3702200"/>
            <a:ext cx="1017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/>
              <a:t>3</a:t>
            </a:r>
          </a:p>
        </p:txBody>
      </p:sp>
      <p:pic>
        <p:nvPicPr>
          <p:cNvPr descr="Screen Shot 2017-10-29 at 12.16.50 PM.png" id="360" name="Shape 360"/>
          <p:cNvPicPr preferRelativeResize="0"/>
          <p:nvPr/>
        </p:nvPicPr>
        <p:blipFill rotWithShape="1">
          <a:blip r:embed="rId6">
            <a:alphaModFix/>
          </a:blip>
          <a:srcRect b="8122" l="0" r="0" t="0"/>
          <a:stretch/>
        </p:blipFill>
        <p:spPr>
          <a:xfrm>
            <a:off x="5930900" y="1249325"/>
            <a:ext cx="3124200" cy="217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3897" y="3834456"/>
            <a:ext cx="1576200" cy="6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npm init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No package.json: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i="1" lang="en">
                <a:solidFill>
                  <a:srgbClr val="FFFFFF"/>
                </a:solidFill>
              </a:rPr>
              <a:t>  "scripts": {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i="1" lang="en">
                <a:solidFill>
                  <a:srgbClr val="FFFFFF"/>
                </a:solidFill>
              </a:rPr>
              <a:t>  	"start": "node app"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i="1" lang="en">
                <a:solidFill>
                  <a:srgbClr val="FFFFFF"/>
                </a:solidFill>
              </a:rPr>
              <a:t>  }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0" y="0"/>
            <a:ext cx="9144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NPM para gerenciar seu "projeto" e seus pacotes...</a:t>
            </a:r>
          </a:p>
        </p:txBody>
      </p:sp>
      <p:pic>
        <p:nvPicPr>
          <p:cNvPr descr="Screen Shot 2017-10-29 at 8.59.10 AM.png"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673" y="1894825"/>
            <a:ext cx="2980699" cy="16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const http = require('http');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const port = process.env.PORT || 8888;</a:t>
            </a:r>
          </a:p>
          <a:p>
            <a:pPr indent="-2286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romanLcPeriod"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const server = http.createServer((req, res) =&gt; {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res.statusCode = 200;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res.setHeader('Content-Type', 'text-plain');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res.end('Hello World\n');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});</a:t>
            </a:r>
          </a:p>
          <a:p>
            <a:pPr indent="0" lvl="0" marL="36576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server.listen(port, () =&gt; {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console.log('Server running at ', port);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});</a:t>
            </a:r>
          </a:p>
        </p:txBody>
      </p:sp>
      <p:pic>
        <p:nvPicPr>
          <p:cNvPr descr="Screen Shot 2017-10-29 at 12.36.40 PM.png"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229" y="1544225"/>
            <a:ext cx="3631874" cy="2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0" y="0"/>
            <a:ext cx="9144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Aprender 6 instruções de JS para entrar no Dark Woods!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Crie um arquivo chamado "app.js"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git clone [endereço do seu repositório]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git add -A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git commit -m "Nao acredito, entrei na dark wood!"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git push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0" y="0"/>
            <a:ext cx="9144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Aprender 4 comandos básicos do git!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825" y="1390150"/>
            <a:ext cx="3150925" cy="23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/>
        </p:nvSpPr>
        <p:spPr>
          <a:xfrm>
            <a:off x="0" y="0"/>
            <a:ext cx="9144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Desafio!</a:t>
            </a:r>
          </a:p>
        </p:txBody>
      </p:sp>
      <p:pic>
        <p:nvPicPr>
          <p:cNvPr descr="200w_d (6).gif"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475" y="2522322"/>
            <a:ext cx="3384125" cy="18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Crie um repositório no github -&gt; É gratuito e leva menos de 1 minuto!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Baixe o Node.Js na sua máquina -&gt; É gratuito e leva menos de 2 minutos!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Instale o Node.js na sua máquina -&gt; Simples e rápito, leva menos de 2 minutos!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Crie uma conta no Heroku e criem uma aplicação -&gt; 5 minutos!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Crie um projeto novo e façam o seu hello world! -&gt; 3 minutos!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Me mande a URL do seu projeto criado e rodando no heroku! -&gt; 1 minutos!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Em menos de 15 minutos você saiu do Dark Playground e entrou na Dark Woods!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w_d.gif"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650" y="1"/>
            <a:ext cx="51435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ctrTitle"/>
          </p:nvPr>
        </p:nvSpPr>
        <p:spPr>
          <a:xfrm>
            <a:off x="0" y="796725"/>
            <a:ext cx="9144000" cy="434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Obrigado pessoal!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Ted do Tim Urban: </a:t>
            </a:r>
            <a:r>
              <a:rPr lang="en" sz="1200" u="sng">
                <a:solidFill>
                  <a:schemeClr val="accent5"/>
                </a:solidFill>
                <a:hlinkClick r:id="rId3"/>
              </a:rPr>
              <a:t>https://www.ted.com/talks/tim_urban_inside_the_mind_of_a_master_procrastinator?language=pt-br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Post 1: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https://waitbutwhy.com/2013/10/why-procrastinators-procrastinate.html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Post 2: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https://waitbutwhy.com/2013/11/how-to-beat-procrastination.html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YouTube do pessoal do Pagar.me: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https://www.youtube.com/watch?v=tMuU6fViaS8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405" name="Shape 4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0638" y="180825"/>
            <a:ext cx="3622724" cy="22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26310" l="6243" r="58403" t="15505"/>
          <a:stretch/>
        </p:blipFill>
        <p:spPr>
          <a:xfrm>
            <a:off x="106925" y="106900"/>
            <a:ext cx="1864949" cy="1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950" y="106898"/>
            <a:ext cx="3252576" cy="18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746" y="2021157"/>
            <a:ext cx="3252576" cy="182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8474" y="1164125"/>
            <a:ext cx="2415650" cy="135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751" y="3383784"/>
            <a:ext cx="2794075" cy="157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0950" y="2487913"/>
            <a:ext cx="4898849" cy="27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9">
            <a:alphaModFix/>
          </a:blip>
          <a:srcRect b="0" l="0" r="22642" t="0"/>
          <a:stretch/>
        </p:blipFill>
        <p:spPr>
          <a:xfrm>
            <a:off x="3704400" y="2557925"/>
            <a:ext cx="3693425" cy="26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10">
            <a:alphaModFix/>
          </a:blip>
          <a:srcRect b="16259" l="0" r="42961" t="17537"/>
          <a:stretch/>
        </p:blipFill>
        <p:spPr>
          <a:xfrm>
            <a:off x="4572725" y="0"/>
            <a:ext cx="3839050" cy="25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11">
            <a:alphaModFix/>
          </a:blip>
          <a:srcRect b="9844" l="0" r="47237" t="0"/>
          <a:stretch/>
        </p:blipFill>
        <p:spPr>
          <a:xfrm>
            <a:off x="6245600" y="2269875"/>
            <a:ext cx="2794075" cy="26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12">
            <a:alphaModFix/>
          </a:blip>
          <a:srcRect b="0" l="0" r="46406" t="0"/>
          <a:stretch/>
        </p:blipFill>
        <p:spPr>
          <a:xfrm>
            <a:off x="6959404" y="349750"/>
            <a:ext cx="2184600" cy="22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0" y="-25"/>
            <a:ext cx="9144000" cy="507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Vamos ao que interessa…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chegou a minha vez!</a:t>
            </a:r>
          </a:p>
        </p:txBody>
      </p:sp>
      <p:pic>
        <p:nvPicPr>
          <p:cNvPr descr="200w_d (3).gif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115" y="1396463"/>
            <a:ext cx="4115775" cy="22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